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574"/>
  </p:normalViewPr>
  <p:slideViewPr>
    <p:cSldViewPr snapToGrid="0" snapToObjects="1">
      <p:cViewPr varScale="1">
        <p:scale>
          <a:sx n="105" d="100"/>
          <a:sy n="105" d="100"/>
        </p:scale>
        <p:origin x="3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58727-C71A-2B4D-BB59-D6A5217184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Venezuelan Restaurant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60A232-C8CD-6046-8C67-5BBB574646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 New York City</a:t>
            </a:r>
          </a:p>
        </p:txBody>
      </p:sp>
    </p:spTree>
    <p:extLst>
      <p:ext uri="{BB962C8B-B14F-4D97-AF65-F5344CB8AC3E}">
        <p14:creationId xmlns:p14="http://schemas.microsoft.com/office/powerpoint/2010/main" val="3911942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3C422-B4E8-154A-AA83-E9472C1FBF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13228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8000" dirty="0"/>
              <a:t>Bronx &amp; Manhattan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E336924-EDC8-0542-88F1-D08083EAFB32}"/>
              </a:ext>
            </a:extLst>
          </p:cNvPr>
          <p:cNvSpPr txBox="1">
            <a:spLocks/>
          </p:cNvSpPr>
          <p:nvPr/>
        </p:nvSpPr>
        <p:spPr>
          <a:xfrm>
            <a:off x="2670048" y="3608832"/>
            <a:ext cx="11308080" cy="1322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sz="3200" dirty="0"/>
              <a:t>Are the best locations for a Venezuelan Restaurant</a:t>
            </a:r>
          </a:p>
        </p:txBody>
      </p:sp>
    </p:spTree>
    <p:extLst>
      <p:ext uri="{BB962C8B-B14F-4D97-AF65-F5344CB8AC3E}">
        <p14:creationId xmlns:p14="http://schemas.microsoft.com/office/powerpoint/2010/main" val="504993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058BC-439F-4846-9A95-69F0E6FF6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68605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en-US" sz="11500" dirty="0"/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634146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990B3-3D1D-B147-989D-6B5C82DF3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399" y="5513832"/>
            <a:ext cx="10774680" cy="1344168"/>
          </a:xfrm>
        </p:spPr>
        <p:txBody>
          <a:bodyPr>
            <a:normAutofit/>
          </a:bodyPr>
          <a:lstStyle/>
          <a:p>
            <a:r>
              <a:rPr lang="en-US" sz="2400" dirty="0"/>
              <a:t>New York has seen an increased influx of Venezuelans during the last decade </a:t>
            </a:r>
          </a:p>
          <a:p>
            <a:r>
              <a:rPr lang="en-US" sz="2400" dirty="0"/>
              <a:t>Increased demand for Venezuelan restaurants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664390A-B6AD-9B4C-8077-0A32E86625F3}"/>
              </a:ext>
            </a:extLst>
          </p:cNvPr>
          <p:cNvSpPr txBox="1">
            <a:spLocks/>
          </p:cNvSpPr>
          <p:nvPr/>
        </p:nvSpPr>
        <p:spPr>
          <a:xfrm>
            <a:off x="1295400" y="36576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1500" b="1" dirty="0"/>
              <a:t>PURPOSE: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FC7F84F-BE29-ED43-B5ED-BAC9E2137E59}"/>
              </a:ext>
            </a:extLst>
          </p:cNvPr>
          <p:cNvSpPr txBox="1">
            <a:spLocks/>
          </p:cNvSpPr>
          <p:nvPr/>
        </p:nvSpPr>
        <p:spPr>
          <a:xfrm>
            <a:off x="1295399" y="3433572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1500" b="1" dirty="0"/>
              <a:t>WHY?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595650C-365E-5E48-B81D-C85DC0C3C83C}"/>
              </a:ext>
            </a:extLst>
          </p:cNvPr>
          <p:cNvSpPr txBox="1">
            <a:spLocks/>
          </p:cNvSpPr>
          <p:nvPr/>
        </p:nvSpPr>
        <p:spPr>
          <a:xfrm>
            <a:off x="1295399" y="2084832"/>
            <a:ext cx="10774680" cy="1344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Explore the best locations in New York City for Venezuelan Restaurants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58073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39FCF-73C1-814B-B320-9EC874360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DATA NEEDED: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2BB0C-5CFB-4044-B9BC-A840CB3E9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New York City Data containing the neighborhoods and boroughs </a:t>
            </a:r>
          </a:p>
          <a:p>
            <a:pPr lvl="0"/>
            <a:r>
              <a:rPr lang="en-US" dirty="0"/>
              <a:t>Coordinates (Latitude and Longitude) of these neighborhoods. To plot the data into a map and obtain venue data </a:t>
            </a:r>
          </a:p>
          <a:p>
            <a:pPr lvl="0"/>
            <a:r>
              <a:rPr lang="en-US" dirty="0"/>
              <a:t>Obtain venue data from Foursquare API related to restaurants to determine best locations for a Venezuelan Restaurant.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23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FC2D00A4-4EAB-2D40-BA79-9E463469A95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2194" y="1453475"/>
            <a:ext cx="9550581" cy="3915739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F6F037C-AB5C-454F-B5EB-FF4B4AEBC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391" y="478805"/>
            <a:ext cx="9601200" cy="1485900"/>
          </a:xfrm>
        </p:spPr>
        <p:txBody>
          <a:bodyPr>
            <a:noAutofit/>
          </a:bodyPr>
          <a:lstStyle/>
          <a:p>
            <a:r>
              <a:rPr lang="en-US" sz="3200" dirty="0"/>
              <a:t>NY BOROUGHS AND NEIGHBORHOODS</a:t>
            </a:r>
          </a:p>
        </p:txBody>
      </p:sp>
    </p:spTree>
    <p:extLst>
      <p:ext uri="{BB962C8B-B14F-4D97-AF65-F5344CB8AC3E}">
        <p14:creationId xmlns:p14="http://schemas.microsoft.com/office/powerpoint/2010/main" val="4105284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9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9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CABB2B-2C4D-DF4A-8881-34E3156C6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902" y="480515"/>
            <a:ext cx="10762195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230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04B3973-ED3E-094A-B144-4FEA3F82A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879" y="480515"/>
            <a:ext cx="11170241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399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98ED53-E2B6-3642-9DBC-B5FBBF431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290" y="5100524"/>
            <a:ext cx="10720685" cy="93676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cap="all" dirty="0"/>
              <a:t>Ratings per Neighborhood and borough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320F93-1EC9-E04F-AFDE-7B14B787954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71803" y="643467"/>
            <a:ext cx="3074125" cy="3543662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20422F4-0956-2941-B761-3586EA79806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17733" y="1369530"/>
            <a:ext cx="5130799" cy="2091536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363350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4E9497-FDE1-5C4E-AEC5-BFB7F5BE27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98757" y="480515"/>
            <a:ext cx="8794484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523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2AF0A5-5B9D-3D48-A6C5-FB99CB21D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867126" cy="373283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cap="all" dirty="0"/>
              <a:t>Venezuelan Restaurants in NYC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30122B-6A22-7746-AE56-AC24557FFB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448832"/>
            <a:ext cx="5659222" cy="415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38099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36</TotalTime>
  <Words>116</Words>
  <Application>Microsoft Macintosh PowerPoint</Application>
  <PresentationFormat>Widescreen</PresentationFormat>
  <Paragraphs>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Franklin Gothic Book</vt:lpstr>
      <vt:lpstr>Crop</vt:lpstr>
      <vt:lpstr>Venezuelan Restaurant</vt:lpstr>
      <vt:lpstr>PowerPoint Presentation</vt:lpstr>
      <vt:lpstr>DATA NEEDED:</vt:lpstr>
      <vt:lpstr>NY BOROUGHS AND NEIGHBORHOODS</vt:lpstr>
      <vt:lpstr>PowerPoint Presentation</vt:lpstr>
      <vt:lpstr>PowerPoint Presentation</vt:lpstr>
      <vt:lpstr>Ratings per Neighborhood and borough</vt:lpstr>
      <vt:lpstr>PowerPoint Presentation</vt:lpstr>
      <vt:lpstr>Venezuelan Restaurants in NYC</vt:lpstr>
      <vt:lpstr>PowerPoint Presentation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Venezuelan Restaurant</dc:title>
  <dc:creator>Alejandro Merino</dc:creator>
  <cp:lastModifiedBy>Alejandro Merino</cp:lastModifiedBy>
  <cp:revision>3</cp:revision>
  <dcterms:created xsi:type="dcterms:W3CDTF">2021-07-29T20:51:32Z</dcterms:created>
  <dcterms:modified xsi:type="dcterms:W3CDTF">2021-07-29T21:28:15Z</dcterms:modified>
</cp:coreProperties>
</file>

<file path=docProps/thumbnail.jpeg>
</file>